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3"/>
  </p:notesMasterIdLst>
  <p:handoutMasterIdLst>
    <p:handoutMasterId r:id="rId4"/>
  </p:handoutMasterIdLst>
  <p:sldIdLst>
    <p:sldId id="269" r:id="rId2"/>
  </p:sldIdLst>
  <p:sldSz cx="7740650" cy="61198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5" userDrawn="1">
          <p15:clr>
            <a:srgbClr val="A4A3A4"/>
          </p15:clr>
        </p15:guide>
        <p15:guide id="2" orient="horz" pos="348" userDrawn="1">
          <p15:clr>
            <a:srgbClr val="A4A3A4"/>
          </p15:clr>
        </p15:guide>
        <p15:guide id="6" pos="2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0" autoAdjust="0"/>
  </p:normalViewPr>
  <p:slideViewPr>
    <p:cSldViewPr snapToGrid="0" showGuides="1">
      <p:cViewPr varScale="1">
        <p:scale>
          <a:sx n="77" d="100"/>
          <a:sy n="77" d="100"/>
        </p:scale>
        <p:origin x="1340" y="60"/>
      </p:cViewPr>
      <p:guideLst>
        <p:guide orient="horz" pos="835"/>
        <p:guide orient="horz" pos="348"/>
        <p:guide pos="2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26-01-2022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26-01-2022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0475" y="685800"/>
            <a:ext cx="4337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0475" y="685800"/>
            <a:ext cx="43370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37978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8.png"/><Relationship Id="rId5" Type="http://schemas.openxmlformats.org/officeDocument/2006/relationships/hyperlink" Target="https://designguide.ku.dk/skabeloner/powerpoint/praesentationer/" TargetMode="External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7" y="2683586"/>
            <a:ext cx="3140607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73938" y="1459126"/>
            <a:ext cx="6991783" cy="417195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2060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964060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" y="4375757"/>
            <a:ext cx="3776590" cy="1248242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72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  <a:t/>
            </a:r>
            <a:br>
              <a:rPr lang="da-DK" sz="2772" spc="115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964060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2501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98810"/>
            <a:ext cx="7740650" cy="5821005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1" y="1817528"/>
            <a:ext cx="3776590" cy="3806467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830501" indent="-414333">
              <a:defRPr>
                <a:solidFill>
                  <a:schemeClr val="bg1"/>
                </a:solidFill>
              </a:defRPr>
            </a:lvl2pPr>
            <a:lvl3pPr marL="830501" indent="-414333">
              <a:defRPr>
                <a:solidFill>
                  <a:schemeClr val="bg1"/>
                </a:solidFill>
              </a:defRPr>
            </a:lvl3pPr>
            <a:lvl4pPr marL="830501" indent="-414333">
              <a:defRPr>
                <a:solidFill>
                  <a:schemeClr val="bg1"/>
                </a:solidFill>
              </a:defRPr>
            </a:lvl4pPr>
            <a:lvl5pPr marL="830501" indent="-414333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553905"/>
            <a:ext cx="6991783" cy="5070922"/>
          </a:xfrm>
          <a:noFill/>
        </p:spPr>
        <p:txBody>
          <a:bodyPr lIns="0" tIns="0" rIns="0" bIns="0"/>
          <a:lstStyle>
            <a:lvl1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518835" indent="-518835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5543" b="0" kern="1200" cap="all" spc="277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267469" y="546918"/>
            <a:ext cx="741316" cy="275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7323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8" y="1453458"/>
            <a:ext cx="6991783" cy="3671887"/>
          </a:xfrm>
          <a:noFill/>
        </p:spPr>
        <p:txBody>
          <a:bodyPr lIns="0" tIns="0" rIns="0" bIns="0" anchor="t" anchorCtr="0"/>
          <a:lstStyle>
            <a:lvl1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5543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69964" y="5296139"/>
            <a:ext cx="6996232" cy="327856"/>
          </a:xfrm>
        </p:spPr>
        <p:txBody>
          <a:bodyPr>
            <a:normAutofit/>
          </a:bodyPr>
          <a:lstStyle>
            <a:lvl1pPr marL="0" indent="0">
              <a:buNone/>
              <a:defRPr sz="277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373933" y="1453460"/>
            <a:ext cx="3402112" cy="4171368"/>
          </a:xfrm>
          <a:noFill/>
        </p:spPr>
        <p:txBody>
          <a:bodyPr lIns="0" tIns="0" rIns="0" bIns="0"/>
          <a:lstStyle>
            <a:lvl1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3964610" y="1453460"/>
            <a:ext cx="3401104" cy="4171368"/>
          </a:xfrm>
          <a:noFill/>
        </p:spPr>
        <p:txBody>
          <a:bodyPr lIns="0" tIns="0" rIns="0" bIns="0"/>
          <a:lstStyle>
            <a:lvl1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1056000" rtl="0" eaLnBrk="1" latinLnBrk="0" hangingPunct="1">
              <a:lnSpc>
                <a:spcPct val="90000"/>
              </a:lnSpc>
              <a:spcAft>
                <a:spcPts val="1386"/>
              </a:spcAft>
              <a:buFont typeface="Arial" panose="020B0604020202020204" pitchFamily="34" charset="0"/>
              <a:buNone/>
              <a:defRPr lang="da-DK" sz="4157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2"/>
            <a:ext cx="6991782" cy="7706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1453458"/>
            <a:ext cx="6991783" cy="4170539"/>
          </a:xfrm>
        </p:spPr>
        <p:txBody>
          <a:bodyPr anchor="t" anchorCtr="0"/>
          <a:lstStyle>
            <a:lvl1pPr>
              <a:defRPr sz="7392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1056000" rtl="0" eaLnBrk="1" latinLnBrk="0" hangingPunct="1">
              <a:lnSpc>
                <a:spcPct val="90000"/>
              </a:lnSpc>
              <a:spcBef>
                <a:spcPts val="1155"/>
              </a:spcBef>
              <a:buFont typeface="Arial" panose="020B0604020202020204" pitchFamily="34" charset="0"/>
              <a:buNone/>
              <a:defRPr lang="da-DK" sz="3695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7" y="3607554"/>
            <a:ext cx="316378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" y="2"/>
            <a:ext cx="7740650" cy="61198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373932" y="547598"/>
            <a:ext cx="6991782" cy="78520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466" dirty="0">
                <a:solidFill>
                  <a:schemeClr val="tx1"/>
                </a:solidFill>
              </a:rPr>
              <a:t>Brugerguide</a:t>
            </a:r>
            <a:r>
              <a:rPr lang="da-DK" sz="3695" baseline="0" dirty="0">
                <a:solidFill>
                  <a:schemeClr val="tx1"/>
                </a:solidFill>
              </a:rPr>
              <a:t> </a:t>
            </a:r>
            <a:r>
              <a:rPr lang="da-DK" sz="2080" baseline="0" dirty="0">
                <a:solidFill>
                  <a:schemeClr val="tx1"/>
                </a:solidFill>
              </a:rPr>
              <a:t>– </a:t>
            </a:r>
            <a:r>
              <a:rPr lang="da-DK" sz="2080" dirty="0">
                <a:solidFill>
                  <a:schemeClr val="tx1"/>
                </a:solidFill>
              </a:rPr>
              <a:t>Slet, før du færdiggør din</a:t>
            </a:r>
            <a:r>
              <a:rPr lang="da-DK" sz="2080" baseline="0" dirty="0">
                <a:solidFill>
                  <a:schemeClr val="tx1"/>
                </a:solidFill>
              </a:rPr>
              <a:t> </a:t>
            </a:r>
            <a:r>
              <a:rPr lang="da-DK" sz="208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372925" y="1463917"/>
            <a:ext cx="1111252" cy="816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102666" lvl="0" indent="-102666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102666" lvl="0" indent="-102666">
              <a:lnSpc>
                <a:spcPct val="115000"/>
              </a:lnSpc>
              <a:spcAft>
                <a:spcPts val="1155"/>
              </a:spcAft>
              <a:buFont typeface="Arial" panose="020B0604020202020204" pitchFamily="34" charset="0"/>
              <a:buChar char="•"/>
              <a:tabLst/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924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924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924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1635909" y="3781431"/>
            <a:ext cx="1114590" cy="3399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924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155"/>
              </a:spcAft>
            </a:pPr>
            <a:r>
              <a:rPr lang="da-DK" sz="924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372926" y="5067422"/>
            <a:ext cx="1206043" cy="1173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2639674" y="2624059"/>
            <a:ext cx="251047" cy="11299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1642500" y="2304369"/>
            <a:ext cx="1031224" cy="1405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924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1635907" y="3187093"/>
            <a:ext cx="1037816" cy="888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155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924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924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3008844" y="1451989"/>
            <a:ext cx="1037816" cy="4570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3002309" y="3695643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924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4248445" y="1463917"/>
            <a:ext cx="1037816" cy="2253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4248445" y="2427231"/>
            <a:ext cx="1037816" cy="391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924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4248445" y="4252392"/>
            <a:ext cx="1037816" cy="1945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4248445" y="5189205"/>
            <a:ext cx="1037816" cy="1215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94"/>
              </a:spcAft>
              <a:defRPr/>
            </a:pPr>
            <a: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155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924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/>
            </a:r>
            <a:br>
              <a:rPr lang="da-DK" sz="924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www.designguide.ku.dk/ku/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skabeloner/powerpoint/</a:t>
            </a:r>
            <a:b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</a:br>
            <a:r>
              <a:rPr lang="da-DK" sz="924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5"/>
              </a:rPr>
              <a:t>praesentationer/</a:t>
            </a:r>
            <a:endParaRPr lang="da-DK" sz="924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979555" y="3749179"/>
            <a:ext cx="163376" cy="245649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5221090" y="2494491"/>
            <a:ext cx="183300" cy="245649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232710" y="2844664"/>
            <a:ext cx="141659" cy="204210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1627915" y="1486790"/>
            <a:ext cx="1122582" cy="1706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663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94"/>
              </a:spcAft>
              <a:defRPr/>
            </a:pPr>
            <a:r>
              <a:rPr lang="da-DK" altLang="da-DK" sz="924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924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924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924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2686637" y="1645560"/>
            <a:ext cx="149434" cy="3738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2796132" y="1695664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2803964" y="1908003"/>
            <a:ext cx="44234" cy="110966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592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3964060" y="617352"/>
            <a:ext cx="3776590" cy="4884816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01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01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01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4204453" y="2683586"/>
            <a:ext cx="3161269" cy="648243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2" y="910389"/>
            <a:ext cx="3160261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" y="2"/>
            <a:ext cx="7740650" cy="6119813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3964060" y="2026638"/>
            <a:ext cx="3776590" cy="347592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4204453" y="3617276"/>
            <a:ext cx="3161269" cy="802917"/>
          </a:xfrm>
        </p:spPr>
        <p:txBody>
          <a:bodyPr rIns="0">
            <a:noAutofit/>
          </a:bodyPr>
          <a:lstStyle>
            <a:lvl1pPr marL="0" marR="0" indent="0" algn="l" defTabSz="1056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4204453" y="2329905"/>
            <a:ext cx="315093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7" y="617352"/>
            <a:ext cx="3783647" cy="4884816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373932" y="2683586"/>
            <a:ext cx="3140606" cy="648243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772"/>
            </a:lvl1pPr>
            <a:lvl2pPr marL="528000" indent="0" algn="ctr">
              <a:buNone/>
              <a:defRPr sz="2310"/>
            </a:lvl2pPr>
            <a:lvl3pPr marL="1056000" indent="0" algn="ctr">
              <a:buNone/>
              <a:defRPr sz="2080"/>
            </a:lvl3pPr>
            <a:lvl4pPr marL="1584000" indent="0" algn="ctr">
              <a:buNone/>
              <a:defRPr sz="1848"/>
            </a:lvl4pPr>
            <a:lvl5pPr marL="2111998" indent="0" algn="ctr">
              <a:buNone/>
              <a:defRPr sz="1848"/>
            </a:lvl5pPr>
            <a:lvl6pPr marL="2640000" indent="0" algn="ctr">
              <a:buNone/>
              <a:defRPr sz="1848"/>
            </a:lvl6pPr>
            <a:lvl7pPr marL="3167999" indent="0" algn="ctr">
              <a:buNone/>
              <a:defRPr sz="1848"/>
            </a:lvl7pPr>
            <a:lvl8pPr marL="3695999" indent="0" algn="ctr">
              <a:buNone/>
              <a:defRPr sz="1848"/>
            </a:lvl8pPr>
            <a:lvl9pPr marL="4223998" indent="0" algn="ctr">
              <a:buNone/>
              <a:defRPr sz="1848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910389"/>
            <a:ext cx="3140607" cy="120059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2" y="2"/>
            <a:ext cx="7744682" cy="6119813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100647" y="-5367"/>
            <a:ext cx="6644731" cy="6119813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6557912" y="-343732"/>
            <a:ext cx="517424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054845" y="-343732"/>
            <a:ext cx="4432311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7146099" y="-343732"/>
            <a:ext cx="242378" cy="157766"/>
          </a:xfrm>
        </p:spPr>
        <p:txBody>
          <a:bodyPr/>
          <a:lstStyle>
            <a:lvl1pPr>
              <a:defRPr sz="143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7" y="2026638"/>
            <a:ext cx="3783647" cy="347592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620"/>
              </a:lnSpc>
              <a:defRPr sz="4157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373938" y="3617276"/>
            <a:ext cx="3140607" cy="8029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8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372930" y="2329905"/>
            <a:ext cx="3140607" cy="98992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157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8" y="553904"/>
            <a:ext cx="6991783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373938" y="1459126"/>
            <a:ext cx="6991783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2" y="553904"/>
            <a:ext cx="6991782" cy="772058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3" y="1459123"/>
            <a:ext cx="3402112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3964609" y="1459123"/>
            <a:ext cx="3401104" cy="4171956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830501" indent="0">
              <a:buNone/>
              <a:defRPr lang="da-DK" dirty="0" smtClean="0"/>
            </a:lvl4pPr>
            <a:lvl5pPr>
              <a:defRPr lang="da-DK" dirty="0"/>
            </a:lvl5pPr>
            <a:lvl8pPr marL="830501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3964061" y="1459123"/>
            <a:ext cx="3401652" cy="4171956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695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73933" y="553902"/>
            <a:ext cx="6991782" cy="772060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373931" y="1459126"/>
            <a:ext cx="3402660" cy="417195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26-01-2022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373933" y="553904"/>
            <a:ext cx="6991782" cy="7720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373938" y="1459126"/>
            <a:ext cx="6991783" cy="417195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3" y="4"/>
            <a:ext cx="7740650" cy="29684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8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213038" y="56736"/>
            <a:ext cx="105721" cy="188552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78" y="86083"/>
            <a:ext cx="1489872" cy="14235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2054845" y="76519"/>
            <a:ext cx="4432311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7123338" y="76519"/>
            <a:ext cx="242378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6557912" y="76519"/>
            <a:ext cx="517424" cy="157766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155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26-01-2022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1056000" rtl="0" eaLnBrk="1" latinLnBrk="0" hangingPunct="1">
        <a:lnSpc>
          <a:spcPct val="100000"/>
        </a:lnSpc>
        <a:spcBef>
          <a:spcPct val="0"/>
        </a:spcBef>
        <a:buNone/>
        <a:defRPr sz="3466" kern="1200" spc="7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18000" indent="-418000" algn="l" defTabSz="1056000" rtl="0" eaLnBrk="1" latinLnBrk="0" hangingPunct="1">
        <a:lnSpc>
          <a:spcPct val="100000"/>
        </a:lnSpc>
        <a:spcBef>
          <a:spcPts val="1155"/>
        </a:spcBef>
        <a:buFont typeface="Arial" panose="020B0604020202020204" pitchFamily="34" charset="0"/>
        <a:buChar char="•"/>
        <a:defRPr lang="da-DK" sz="2772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830501" marR="0" indent="-414333" algn="l" defTabSz="1056000" rtl="0" eaLnBrk="1" fontAlgn="auto" latinLnBrk="0" hangingPunct="1">
        <a:lnSpc>
          <a:spcPct val="100000"/>
        </a:lnSpc>
        <a:spcBef>
          <a:spcPts val="578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31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239333" indent="-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830501" indent="408833" algn="l" defTabSz="1056000" rtl="0" eaLnBrk="1" latinLnBrk="0" hangingPunct="1">
        <a:lnSpc>
          <a:spcPct val="100000"/>
        </a:lnSpc>
        <a:spcBef>
          <a:spcPts val="578"/>
        </a:spcBef>
        <a:buFont typeface="Arial" panose="020B0604020202020204" pitchFamily="34" charset="0"/>
        <a:buChar char="•"/>
        <a:defRPr lang="da-DK" sz="2080" kern="1200" spc="7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830501" indent="408833" algn="l" defTabSz="1056000" rtl="0" eaLnBrk="1" latinLnBrk="0" hangingPunct="1">
        <a:lnSpc>
          <a:spcPct val="90000"/>
        </a:lnSpc>
        <a:spcBef>
          <a:spcPts val="578"/>
        </a:spcBef>
        <a:buFont typeface="Arial" panose="020B0604020202020204" pitchFamily="34" charset="0"/>
        <a:buChar char="•"/>
        <a:defRPr lang="da-DK" sz="208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1pPr>
      <a:lvl2pPr marL="528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2pPr>
      <a:lvl3pPr marL="1056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3pPr>
      <a:lvl4pPr marL="1584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4pPr>
      <a:lvl5pPr marL="2111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5pPr>
      <a:lvl6pPr marL="2640000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6pPr>
      <a:lvl7pPr marL="3167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7pPr>
      <a:lvl8pPr marL="3695999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8pPr>
      <a:lvl9pPr marL="4223998" algn="l" defTabSz="1056000" rtl="0" eaLnBrk="1" latinLnBrk="0" hangingPunct="1">
        <a:defRPr sz="2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34" userDrawn="1">
          <p15:clr>
            <a:srgbClr val="F26B43"/>
          </p15:clr>
        </p15:guide>
        <p15:guide id="2" pos="4639" userDrawn="1">
          <p15:clr>
            <a:srgbClr val="F26B43"/>
          </p15:clr>
        </p15:guide>
        <p15:guide id="3" orient="horz" pos="348" userDrawn="1">
          <p15:clr>
            <a:srgbClr val="F26B43"/>
          </p15:clr>
        </p15:guide>
        <p15:guide id="4" orient="horz" pos="835" userDrawn="1">
          <p15:clr>
            <a:srgbClr val="F26B43"/>
          </p15:clr>
        </p15:guide>
        <p15:guide id="5" pos="236" userDrawn="1">
          <p15:clr>
            <a:srgbClr val="F26B43"/>
          </p15:clr>
        </p15:guide>
        <p15:guide id="7" orient="horz" pos="916" userDrawn="1">
          <p15:clr>
            <a:srgbClr val="F26B43"/>
          </p15:clr>
        </p15:guide>
        <p15:guide id="8" orient="horz" pos="35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3568"/>
            <a:ext cx="7740650" cy="38703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11221" y="25183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27212"/>
            <a:ext cx="389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4177076"/>
            <a:ext cx="7740650" cy="193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5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BBC4C104-08D1-48E4-B555-304674CA3A70}" vid="{B06BF32A-D246-4A7E-93D3-EE23D73D2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3</Words>
  <Application>Microsoft Office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Microsoft New Tai Lue</vt:lpstr>
      <vt:lpstr>Times New Roman</vt:lpstr>
      <vt:lpstr>Wingdings</vt:lpstr>
      <vt:lpstr>Brugerdefineret design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2022-01-26T12:19:36Z</dcterms:created>
  <dcterms:modified xsi:type="dcterms:W3CDTF">2022-01-26T13:07:35Z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</Properties>
</file>

<file path=docProps/thumbnail.jpeg>
</file>